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9;&#1074;&#1080;&#1076;&#1077;&#1088;&#1089;&#1082;&#1080;&#1081;.&#1088;&#1092;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tv.ru/shows/dobroe-utro/syuzhet-dnya/pochemu-vzryvayutsya-gazovye-ballon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Ae8piXkk7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821" y="1803405"/>
            <a:ext cx="11822804" cy="1825096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Береги жизнь!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Классный час 16.11.2017 </a:t>
            </a:r>
            <a:r>
              <a:rPr lang="en-US" dirty="0" smtClean="0">
                <a:hlinkClick r:id="rId2"/>
              </a:rPr>
              <a:t>http://</a:t>
            </a:r>
            <a:r>
              <a:rPr lang="ru-RU" dirty="0" err="1" smtClean="0">
                <a:hlinkClick r:id="rId2"/>
              </a:rPr>
              <a:t>свидерский.рф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1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правила надо соблюдать при использовании всех современных устройств?</a:t>
            </a:r>
          </a:p>
          <a:p>
            <a:r>
              <a:rPr lang="ru-RU" dirty="0" smtClean="0"/>
              <a:t>Как грамотно провести опыт?</a:t>
            </a:r>
          </a:p>
          <a:p>
            <a:r>
              <a:rPr lang="ru-RU" dirty="0" smtClean="0"/>
              <a:t>Где стоит проводить опыты, а где нет?</a:t>
            </a:r>
          </a:p>
          <a:p>
            <a:r>
              <a:rPr lang="ru-RU" dirty="0" smtClean="0"/>
              <a:t>Как надо поступить, если есть сомнения в безопасности опыта?</a:t>
            </a:r>
          </a:p>
          <a:p>
            <a:r>
              <a:rPr lang="ru-RU" dirty="0" smtClean="0"/>
              <a:t>Какие опасности подстерегают людей при использовании баллонов и баллончиков в быту?</a:t>
            </a:r>
          </a:p>
          <a:p>
            <a:r>
              <a:rPr lang="ru-RU" dirty="0" smtClean="0"/>
              <a:t>Какие последствия наступают от нарушения правил безопасности?</a:t>
            </a:r>
          </a:p>
          <a:p>
            <a:r>
              <a:rPr lang="ru-RU" dirty="0" smtClean="0"/>
              <a:t>Почему важно соблюдать </a:t>
            </a:r>
            <a:r>
              <a:rPr lang="ru-RU" smtClean="0"/>
              <a:t>технику безопасности?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526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3869982"/>
          </a:xfrm>
        </p:spPr>
        <p:txBody>
          <a:bodyPr>
            <a:noAutofit/>
          </a:bodyPr>
          <a:lstStyle/>
          <a:p>
            <a:pPr algn="ctr"/>
            <a:r>
              <a:rPr lang="ru-RU" sz="8800" cap="none" dirty="0" smtClean="0">
                <a:latin typeface="Monotype Corsiva" panose="03010101010201010101" pitchFamily="66" charset="0"/>
              </a:rPr>
              <a:t>Что свойственно человеку больше всего </a:t>
            </a:r>
            <a:br>
              <a:rPr lang="ru-RU" sz="8800" cap="none" dirty="0" smtClean="0">
                <a:latin typeface="Monotype Corsiva" panose="03010101010201010101" pitchFamily="66" charset="0"/>
              </a:rPr>
            </a:br>
            <a:r>
              <a:rPr lang="ru-RU" sz="8800" cap="none" dirty="0" smtClean="0">
                <a:latin typeface="Monotype Corsiva" panose="03010101010201010101" pitchFamily="66" charset="0"/>
              </a:rPr>
              <a:t>от рождения?</a:t>
            </a:r>
            <a:endParaRPr lang="ru-RU" sz="8800" cap="none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cap="none" dirty="0" smtClean="0">
                <a:latin typeface="Monotype Corsiva" panose="03010101010201010101" pitchFamily="66" charset="0"/>
              </a:rPr>
              <a:t>Любопытство — свойство детей, которые ничего не знают, и дураков, которым охота заниматься чужими глупостями.</a:t>
            </a:r>
            <a:endParaRPr lang="ru-RU" sz="4800" cap="none" dirty="0"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Мадлен де </a:t>
            </a:r>
            <a:r>
              <a:rPr lang="ru-RU" dirty="0" err="1"/>
              <a:t>Пюизье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7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проводят опыты грамотно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Поставить цель опыта (Зачем я это делаю?)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Подготовить безопасное рабочее место, а также внимательно продумать всё, что касается угрозы жизни и здоровья Вас и окружающих.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Из прогнозов опасности опыта берем самый негативный! </a:t>
            </a:r>
            <a:br>
              <a:rPr lang="ru-RU" dirty="0" smtClean="0"/>
            </a:br>
            <a:r>
              <a:rPr lang="ru-RU" dirty="0" smtClean="0"/>
              <a:t>(Защита должна быть многократной!!!)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Малейшее сомнение в безопасности – отказываемся от эксперимента.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5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cap="none" dirty="0" smtClean="0">
                <a:latin typeface="Monotype Corsiva" panose="03010101010201010101" pitchFamily="66" charset="0"/>
              </a:rPr>
              <a:t>Почему фразу </a:t>
            </a:r>
            <a:r>
              <a:rPr lang="ru-RU" sz="6000" b="1" cap="none" dirty="0" smtClean="0">
                <a:latin typeface="Monotype Corsiva" panose="03010101010201010101" pitchFamily="66" charset="0"/>
              </a:rPr>
              <a:t>«Прочти инструкцию перед применением» </a:t>
            </a:r>
            <a:br>
              <a:rPr lang="ru-RU" sz="6000" b="1" cap="none" dirty="0" smtClean="0">
                <a:latin typeface="Monotype Corsiva" panose="03010101010201010101" pitchFamily="66" charset="0"/>
              </a:rPr>
            </a:br>
            <a:r>
              <a:rPr lang="ru-RU" sz="6000" cap="none" dirty="0" smtClean="0">
                <a:latin typeface="Monotype Corsiva" panose="03010101010201010101" pitchFamily="66" charset="0"/>
              </a:rPr>
              <a:t>пишут большими буквами?</a:t>
            </a:r>
            <a:endParaRPr lang="ru-RU" sz="6000" cap="none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/>
              <a:t>ИНСТРУКЦИЯ –</a:t>
            </a:r>
            <a:br>
              <a:rPr lang="ru-RU" b="1" cap="none" dirty="0" smtClean="0"/>
            </a:br>
            <a:r>
              <a:rPr lang="ru-RU" b="1" cap="none" dirty="0" smtClean="0"/>
              <a:t>ПУТЬ К БЕЗОПАСНОСТИ</a:t>
            </a:r>
            <a:endParaRPr lang="ru-RU" b="1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8490" y="2340736"/>
            <a:ext cx="6470561" cy="4085822"/>
          </a:xfrm>
        </p:spPr>
        <p:txBody>
          <a:bodyPr/>
          <a:lstStyle/>
          <a:p>
            <a:r>
              <a:rPr lang="ru-RU" dirty="0" smtClean="0"/>
              <a:t>Если предмет / устройство опасно – об этом обязательно напишут на упаковке</a:t>
            </a:r>
          </a:p>
          <a:p>
            <a:r>
              <a:rPr lang="ru-RU" dirty="0" smtClean="0"/>
              <a:t>Важно использовать предметы исключительно по назначению, иначе это может привести к серьезным травмам!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ВСЕ ПРАВИЛА НАПИСАНЫ ЧЬЕЙ-ТО КРОВЬЮ И ЖИЗНЯМИ ЛЮДЕЙ.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11" y="1625260"/>
            <a:ext cx="3703480" cy="49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30" y="596947"/>
            <a:ext cx="8610600" cy="129302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Они нарушили правила безопасности</a:t>
            </a:r>
            <a:endParaRPr lang="ru-RU" sz="4800" b="1" dirty="0"/>
          </a:p>
        </p:txBody>
      </p:sp>
      <p:pic>
        <p:nvPicPr>
          <p:cNvPr id="1026" name="Picture 2" descr="http://www.ruscable.ru/news/images/big-113790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0" r="16571"/>
          <a:stretch/>
        </p:blipFill>
        <p:spPr bwMode="auto">
          <a:xfrm>
            <a:off x="450760" y="1622201"/>
            <a:ext cx="4481848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ytimg.googleusercontent.com/vi/r_c8uXRDnTQ/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7" y="3812146"/>
            <a:ext cx="4979833" cy="28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270" y="2498501"/>
            <a:ext cx="3765566" cy="26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Опасно! Баллон под давлением!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701" y="3219718"/>
            <a:ext cx="10836499" cy="2998967"/>
          </a:xfrm>
        </p:spPr>
        <p:txBody>
          <a:bodyPr/>
          <a:lstStyle/>
          <a:p>
            <a:r>
              <a:rPr lang="ru-RU" dirty="0" smtClean="0"/>
              <a:t>Любой баллон находится под давлением (даже с пеной для бритья)</a:t>
            </a:r>
          </a:p>
          <a:p>
            <a:r>
              <a:rPr lang="ru-RU" dirty="0" smtClean="0"/>
              <a:t>Что происходит с газообразными веществами при изменении температуры?</a:t>
            </a:r>
          </a:p>
          <a:p>
            <a:r>
              <a:rPr lang="ru-RU" dirty="0" smtClean="0"/>
              <a:t>К чему может привести нагрев баллончика или баллона?</a:t>
            </a:r>
          </a:p>
          <a:p>
            <a:pPr marL="3657600" lvl="8" indent="0">
              <a:buNone/>
            </a:pPr>
            <a:r>
              <a:rPr lang="ru-RU" sz="2400" dirty="0" smtClean="0">
                <a:hlinkClick r:id="rId2"/>
              </a:rPr>
              <a:t>Посмотреть видео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69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Мальчик физики не знал, доигрался…</a:t>
            </a:r>
            <a:endParaRPr lang="ru-RU" dirty="0"/>
          </a:p>
        </p:txBody>
      </p:sp>
      <p:pic>
        <p:nvPicPr>
          <p:cNvPr id="4" name="NAe8piXkk7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6220" y="2288012"/>
            <a:ext cx="8124423" cy="45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83</TotalTime>
  <Words>236</Words>
  <Application>Microsoft Office PowerPoint</Application>
  <PresentationFormat>Широкоэкранный</PresentationFormat>
  <Paragraphs>30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Century Gothic</vt:lpstr>
      <vt:lpstr>Monotype Corsiva</vt:lpstr>
      <vt:lpstr>След самолета</vt:lpstr>
      <vt:lpstr>Береги жизнь!</vt:lpstr>
      <vt:lpstr>Что свойственно человеку больше всего  от рождения?</vt:lpstr>
      <vt:lpstr>Любопытство — свойство детей, которые ничего не знают, и дураков, которым охота заниматься чужими глупостями.</vt:lpstr>
      <vt:lpstr>Как проводят опыты грамотно</vt:lpstr>
      <vt:lpstr>Почему фразу «Прочти инструкцию перед применением»  пишут большими буквами?</vt:lpstr>
      <vt:lpstr>ИНСТРУКЦИЯ – ПУТЬ К БЕЗОПАСНОСТИ</vt:lpstr>
      <vt:lpstr>Они нарушили правила безопасности</vt:lpstr>
      <vt:lpstr>Опасно! Баллон под давлением!</vt:lpstr>
      <vt:lpstr>Мальчик физики не знал, доигрался…</vt:lpstr>
      <vt:lpstr>Итоги безопасности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 жизнь!</dc:title>
  <dc:creator>Арсений Свидерский</dc:creator>
  <cp:lastModifiedBy>Арсений Свидерский</cp:lastModifiedBy>
  <cp:revision>7</cp:revision>
  <dcterms:created xsi:type="dcterms:W3CDTF">2017-11-15T12:39:19Z</dcterms:created>
  <dcterms:modified xsi:type="dcterms:W3CDTF">2017-11-15T14:03:05Z</dcterms:modified>
</cp:coreProperties>
</file>